
<file path=[Content_Types].xml><?xml version="1.0" encoding="utf-8"?>
<Types xmlns="http://schemas.openxmlformats.org/package/2006/content-types">
  <Default Extension="jpeg" ContentType="image/jpeg"/>
  <Default Extension="jpg" ContentType="image/jp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2" d="100"/>
          <a:sy n="112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5625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19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778240" y="-2011680"/>
            <a:ext cx="5943600" cy="5943600"/>
          </a:xfrm>
          <a:prstGeom prst="ellipse">
            <a:avLst/>
          </a:prstGeom>
          <a:solidFill>
            <a:srgbClr val="232F3E">
              <a:alpha val="70000"/>
            </a:srgbClr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-2286000" y="3931920"/>
            <a:ext cx="5029200" cy="5029200"/>
          </a:xfrm>
          <a:prstGeom prst="ellipse">
            <a:avLst/>
          </a:prstGeom>
          <a:solidFill>
            <a:srgbClr val="232F3E">
              <a:alpha val="60000"/>
            </a:srgbClr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822960" y="15544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b="1" kern="0" spc="300" dirty="0">
                <a:solidFill>
                  <a:srgbClr val="FF9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822960" y="2057400"/>
            <a:ext cx="987552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4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How to List a Product on Amazon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822960" y="3429000"/>
            <a:ext cx="80467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complete, screen-by-screen walkthrough of the new AI-powered listing panel — from Classify Your Product to final Submit.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598932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Steps  •  New Seller Central Listing Workflow  •  AI Content Generation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Complete the Product Details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Product Details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 category-specific attributes: Fabric Type, Item Type Name, Colour, Special Size.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values power Amazon's on-site search filters for buyers.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Fields the AI already filled in are shown with a check — just verify and adjust.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8_detail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9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Add Variations (Sizes &amp; Colours)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Variations → Add variant details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Choose a Variation Theme, such as Colour or Shirt Size.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every option you actually sell — e.g. Black, Yellow, M, L, XL.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links all combinations together under one parent listing.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9_variation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Confirm the Parent Item Name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Confirm Parent Item Name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suggests one parent title that represents the whole variation family.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Edit the suggested name if needed — it also updates Product Identity.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Click Confirm to generate an individual row for every variant.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10_confirmpare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11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Manage Variants with Bulk Edit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Variations → Manage variants (Bulk edit)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 every Size/Colour combination Amazon generated automatically.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Bulk edit to apply one image or attribute to several variants at once.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saves you from re-entering the same value for every single SKU.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11_bulkedit_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12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Set Pricing, Quantity &amp; Dimensions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Offer (Bulk edit)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the Offer tab and use Bulk edit again for pricing and logistics.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 price, quantity, item dimensions and handling time once, then apply to all variants.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on “Amazon Business” if you also want to sell to B2B buyers.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12_offer_bulkedi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13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Review &amp; Submit Your Listing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Final review (all sections Ready)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 every section — Identity, Description, Details, Variations, Offer — shows “Ready.”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Double-check price, quantity and SKU for each variant in the summary list.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Click Submit to publish the listing live on Amazon.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13_revi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630004-C3B6-8559-D838-3135424A066E}"/>
              </a:ext>
            </a:extLst>
          </p:cNvPr>
          <p:cNvSpPr txBox="1"/>
          <p:nvPr/>
        </p:nvSpPr>
        <p:spPr>
          <a:xfrm>
            <a:off x="5096503" y="2220090"/>
            <a:ext cx="1998993" cy="43858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2850" b="1" i="0" u="none" dirty="0">
                <a:solidFill>
                  <a:srgbClr val="0F172A"/>
                </a:solidFill>
                <a:latin typeface="Poppins"/>
              </a:rPr>
              <a:t>Thank You</a:t>
            </a:r>
            <a:endParaRPr sz="2850" b="1" i="0" u="none" dirty="0">
              <a:solidFill>
                <a:srgbClr val="0F172A"/>
              </a:solidFill>
              <a:latin typeface="Poppi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E71D61-2CD0-34CB-F217-73A603FA0450}"/>
              </a:ext>
            </a:extLst>
          </p:cNvPr>
          <p:cNvSpPr txBox="1"/>
          <p:nvPr/>
        </p:nvSpPr>
        <p:spPr>
          <a:xfrm>
            <a:off x="4186423" y="2658672"/>
            <a:ext cx="3585020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CA Shiv Kumar Bansal</a:t>
            </a:r>
          </a:p>
          <a:p>
            <a:pPr algn="ctr"/>
            <a: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  <a:t>+91 98320 07515</a:t>
            </a:r>
          </a:p>
          <a:p>
            <a:pPr algn="ctr"/>
            <a: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  <a:t>Bansal.shiv2@gmail.com</a:t>
            </a:r>
            <a:b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  <a:t>www.cabssc.com</a:t>
            </a:r>
            <a:endParaRPr lang="en-IN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9E729C-BBE5-AD6C-292C-6E524DD74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2412" y="5014677"/>
            <a:ext cx="1619109" cy="165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23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5720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You'll Learn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0292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stage of adding a new product, in order.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2920" y="1691640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731520" y="1897380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31520" y="18973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399032" y="1691640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Classify Your Product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6172200" y="1691640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6400800" y="1897380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6400800" y="18973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7068312" y="1691640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AI-Generated Content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502920" y="2807208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731520" y="3012948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731520" y="3012948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399032" y="2807208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Choose Product Category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172200" y="2807208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6400800" y="3012948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6400800" y="3012948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7068312" y="2807208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Identity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502920" y="3922776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21" name="Shape 19"/>
          <p:cNvSpPr/>
          <p:nvPr/>
        </p:nvSpPr>
        <p:spPr>
          <a:xfrm>
            <a:off x="731520" y="4128516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22" name="Text 20"/>
          <p:cNvSpPr/>
          <p:nvPr/>
        </p:nvSpPr>
        <p:spPr>
          <a:xfrm>
            <a:off x="731520" y="412851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399032" y="3922776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&amp; Images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172200" y="3922776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25" name="Shape 23"/>
          <p:cNvSpPr/>
          <p:nvPr/>
        </p:nvSpPr>
        <p:spPr>
          <a:xfrm>
            <a:off x="6400800" y="4128516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6400800" y="412851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7068312" y="3922776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Details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502920" y="5038344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29" name="Shape 27"/>
          <p:cNvSpPr/>
          <p:nvPr/>
        </p:nvSpPr>
        <p:spPr>
          <a:xfrm>
            <a:off x="731520" y="5244084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0" name="Text 28"/>
          <p:cNvSpPr/>
          <p:nvPr/>
        </p:nvSpPr>
        <p:spPr>
          <a:xfrm>
            <a:off x="731520" y="524408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</a:t>
            </a:r>
            <a:endParaRPr lang="en-US" sz="1800" dirty="0"/>
          </a:p>
        </p:txBody>
      </p:sp>
      <p:sp>
        <p:nvSpPr>
          <p:cNvPr id="31" name="Text 29"/>
          <p:cNvSpPr/>
          <p:nvPr/>
        </p:nvSpPr>
        <p:spPr>
          <a:xfrm>
            <a:off x="1399032" y="5038344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Variations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6172200" y="5038344"/>
            <a:ext cx="5349240" cy="914400"/>
          </a:xfrm>
          <a:prstGeom prst="roundRect">
            <a:avLst>
              <a:gd name="adj" fmla="val 8000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3" name="Shape 31"/>
          <p:cNvSpPr/>
          <p:nvPr/>
        </p:nvSpPr>
        <p:spPr>
          <a:xfrm>
            <a:off x="6400800" y="5244084"/>
            <a:ext cx="502920" cy="502920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4" name="Text 32"/>
          <p:cNvSpPr/>
          <p:nvPr/>
        </p:nvSpPr>
        <p:spPr>
          <a:xfrm>
            <a:off x="6400800" y="524408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</a:t>
            </a:r>
            <a:endParaRPr lang="en-US" sz="1800" dirty="0"/>
          </a:p>
        </p:txBody>
      </p:sp>
      <p:sp>
        <p:nvSpPr>
          <p:cNvPr id="35" name="Text 33"/>
          <p:cNvSpPr/>
          <p:nvPr/>
        </p:nvSpPr>
        <p:spPr>
          <a:xfrm>
            <a:off x="7068312" y="5038344"/>
            <a:ext cx="4251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319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Offer, Pricing &amp; Submit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Open Seller Central &amp; Start a New Listing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Seller Central → Home dashboard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 in to Amazon Seller Central at sellercentral.amazon.in.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the top menu, click Catalog, then choose Add Products.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opens Amazon's new guided, step-by-step listing workflow.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1_hom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Classify Your Product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Classify your product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 a working Item Name — Amazon uses it to recommend the correct Product Type.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Notice the new “Generate Listing Content” panel at the top of the page.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AI panel can draft your entire listing for you — click “Try now” to use it.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2_classif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Generate Listing Content with AI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Assistant → Create content from a product photo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Upload a clear photo of your product to the AI tool.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short prompt, e.g. “create a short description for this product which I will be using to generate listing on Amazon.”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reads the image and drafts ready-to-use title, description and details.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3_ai_generat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Choose the Exact Product Category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Select a product type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 by keyword, or browse Amazon's category tree.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 the Product Type that best matches your item (e.g. “Shirt”).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choice decides exactly which attribute fields appear on the next screens.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4_categor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Review Product Identity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Product Identity (AI-generated)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fills in the Item Name, Product Type and Recommended Browse Node for you.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Browse Node controls the category customers find your product under.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on “This product has variations” if you'll sell multiple sizes or colours.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5_identit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Describe Your Product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Describe your product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drafts a full Product Description plus 5 keyword-rich Bullet Points.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Click Regenerate any time you want an alternate version of the copy.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Upload up to 9 product images here — these appear on the live listing.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6_describ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457200"/>
            <a:ext cx="658368" cy="658368"/>
          </a:xfrm>
          <a:prstGeom prst="ellipse">
            <a:avLst/>
          </a:prstGeom>
          <a:solidFill>
            <a:srgbClr val="FF9900"/>
          </a:solidFill>
          <a:ln/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502920" y="4572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1325880" y="365760"/>
            <a:ext cx="39319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13192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Add Supporting Product Information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502920" y="1325880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Product → Add product information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02920" y="1691640"/>
            <a:ext cx="4709160" cy="4480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Fill in details like Collar Style, Model Name/Number and Manufacturer.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Special Features to call out what makes the product unique.</a:t>
            </a:r>
            <a:endParaRPr lang="en-US" sz="1600" dirty="0"/>
          </a:p>
          <a:p>
            <a:pPr marL="342900" indent="-342900">
              <a:lnSpc>
                <a:spcPct val="1150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>
                <a:solidFill>
                  <a:srgbClr val="2B2B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Complete, accurate fields improve how easily Amazon shoppers find you.</a:t>
            </a:r>
            <a:endParaRPr lang="en-US" sz="1600" dirty="0"/>
          </a:p>
        </p:txBody>
      </p:sp>
      <p:pic>
        <p:nvPicPr>
          <p:cNvPr id="7" name="Image 0" descr="/sessions/quirky-affectionate-cannon/mnt/outputs/deck_images/07_productinf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95" y="1610240"/>
            <a:ext cx="6172200" cy="3911840"/>
          </a:xfrm>
          <a:prstGeom prst="rect">
            <a:avLst/>
          </a:prstGeom>
          <a:effectLst>
            <a:outerShdw blurRad="127000" dist="50800" dir="5400000" algn="bl" rotWithShape="0">
              <a:srgbClr val="000000">
                <a:alpha val="35000"/>
              </a:srgbClr>
            </a:outerShdw>
          </a:effectLst>
        </p:spPr>
      </p:pic>
      <p:sp>
        <p:nvSpPr>
          <p:cNvPr id="8" name="Text 5"/>
          <p:cNvSpPr/>
          <p:nvPr/>
        </p:nvSpPr>
        <p:spPr>
          <a:xfrm>
            <a:off x="11551615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57200" y="64465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545B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Seller Central — New Listing Panel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973</Words>
  <Application>Microsoft Office PowerPoint</Application>
  <PresentationFormat>Widescreen</PresentationFormat>
  <Paragraphs>147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Cambria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Jk 56</cp:lastModifiedBy>
  <cp:revision>3</cp:revision>
  <dcterms:created xsi:type="dcterms:W3CDTF">2026-07-31T08:28:16Z</dcterms:created>
  <dcterms:modified xsi:type="dcterms:W3CDTF">2026-07-31T12:03:09Z</dcterms:modified>
</cp:coreProperties>
</file>